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826571-7F1E-4562-80B3-36C620A867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Biologie</a:t>
            </a:r>
            <a:br>
              <a:rPr lang="en-US" dirty="0"/>
            </a:br>
            <a:r>
              <a:rPr lang="en-US" dirty="0" err="1"/>
              <a:t>thema</a:t>
            </a:r>
            <a:r>
              <a:rPr lang="en-US" dirty="0"/>
              <a:t> 1</a:t>
            </a:r>
            <a:br>
              <a:rPr lang="en-US" dirty="0"/>
            </a:br>
            <a:r>
              <a:rPr lang="en-US" dirty="0" err="1"/>
              <a:t>basisstof</a:t>
            </a:r>
            <a:r>
              <a:rPr lang="en-US" dirty="0"/>
              <a:t> 4 </a:t>
            </a:r>
            <a:r>
              <a:rPr lang="en-US" dirty="0" err="1"/>
              <a:t>cellen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C6400AF-5E3F-491D-AF39-FB45593C57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45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F29EC7-9BAE-4D6A-A8DC-7D043B18F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dirty="0" err="1"/>
              <a:t>Dierlijke</a:t>
            </a:r>
            <a:r>
              <a:rPr lang="en-US" dirty="0"/>
              <a:t> </a:t>
            </a:r>
            <a:r>
              <a:rPr lang="en-US" dirty="0" err="1"/>
              <a:t>cellen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3F2D28-1073-4A93-ABB0-5F8A39C0F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2413000"/>
            <a:ext cx="3835583" cy="3632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/>
              <a:t>Een dierlijke cel word omringt door een dun vlies: celmembraan</a:t>
            </a:r>
          </a:p>
          <a:p>
            <a:pPr>
              <a:lnSpc>
                <a:spcPct val="90000"/>
              </a:lnSpc>
            </a:pPr>
            <a:r>
              <a:rPr lang="en-US" sz="1500"/>
              <a:t>Zoon cel bestaat groten deels uit cytoplasma</a:t>
            </a:r>
          </a:p>
          <a:p>
            <a:pPr>
              <a:lnSpc>
                <a:spcPct val="90000"/>
              </a:lnSpc>
            </a:pPr>
            <a:r>
              <a:rPr lang="en-US" sz="1500"/>
              <a:t>Cytoplasma is een vloestof die bestaat uit water en veel opgeloste stoffen</a:t>
            </a:r>
          </a:p>
          <a:p>
            <a:pPr>
              <a:lnSpc>
                <a:spcPct val="90000"/>
              </a:lnSpc>
            </a:pPr>
            <a:r>
              <a:rPr lang="en-US" sz="1500"/>
              <a:t>In het cytoplasma bevind zich de celkern</a:t>
            </a:r>
          </a:p>
          <a:p>
            <a:pPr>
              <a:lnSpc>
                <a:spcPct val="90000"/>
              </a:lnSpc>
            </a:pPr>
            <a:r>
              <a:rPr lang="en-US" sz="1500"/>
              <a:t>De celkern regelt wat er allemaal gebeurt in de cel</a:t>
            </a:r>
          </a:p>
          <a:p>
            <a:pPr>
              <a:lnSpc>
                <a:spcPct val="90000"/>
              </a:lnSpc>
            </a:pPr>
            <a:r>
              <a:rPr lang="en-US" sz="1500"/>
              <a:t>Om de celkern ligt ook een dun vlies: het kernmembraam</a:t>
            </a:r>
            <a:endParaRPr lang="nl-NL" sz="150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AB95AAD-9A2F-4204-8E20-361338961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259" y="2413000"/>
            <a:ext cx="4974533" cy="37163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48871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FB882F-C3A4-4E5A-BC18-95766C9B1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Plantaardige</a:t>
            </a:r>
            <a:r>
              <a:rPr lang="en-US" dirty="0"/>
              <a:t> </a:t>
            </a:r>
            <a:r>
              <a:rPr lang="en-US" dirty="0" err="1"/>
              <a:t>cellen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22F84A-DAAA-4E35-B9DD-0F165D719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het </a:t>
            </a:r>
            <a:r>
              <a:rPr lang="en-US" dirty="0" err="1"/>
              <a:t>cytoplasma</a:t>
            </a:r>
            <a:r>
              <a:rPr lang="en-US" dirty="0"/>
              <a:t> van </a:t>
            </a:r>
            <a:r>
              <a:rPr lang="en-US" dirty="0" err="1"/>
              <a:t>plantaardige</a:t>
            </a:r>
            <a:r>
              <a:rPr lang="en-US" dirty="0"/>
              <a:t> </a:t>
            </a:r>
            <a:r>
              <a:rPr lang="en-US" dirty="0" err="1"/>
              <a:t>cellen</a:t>
            </a:r>
            <a:r>
              <a:rPr lang="en-US" dirty="0"/>
              <a:t> zit </a:t>
            </a:r>
            <a:r>
              <a:rPr lang="en-US" dirty="0" err="1"/>
              <a:t>vucaole</a:t>
            </a:r>
            <a:endParaRPr lang="en-US" dirty="0"/>
          </a:p>
          <a:p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blaasjes</a:t>
            </a:r>
            <a:r>
              <a:rPr lang="en-US" dirty="0"/>
              <a:t> met </a:t>
            </a:r>
            <a:r>
              <a:rPr lang="en-US" dirty="0" err="1"/>
              <a:t>vocht</a:t>
            </a:r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celwand</a:t>
            </a:r>
            <a:r>
              <a:rPr lang="en-US" dirty="0"/>
              <a:t> is </a:t>
            </a:r>
            <a:r>
              <a:rPr lang="en-US" dirty="0" err="1"/>
              <a:t>tussenstof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behoort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tot de </a:t>
            </a:r>
            <a:r>
              <a:rPr lang="en-US" dirty="0" err="1"/>
              <a:t>cel</a:t>
            </a:r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celwand</a:t>
            </a:r>
            <a:r>
              <a:rPr lang="en-US" dirty="0"/>
              <a:t>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stevig</a:t>
            </a:r>
            <a:r>
              <a:rPr lang="en-US" dirty="0"/>
              <a:t> is</a:t>
            </a:r>
          </a:p>
          <a:p>
            <a:r>
              <a:rPr lang="nl-NL" dirty="0"/>
              <a:t>Intercellulaire ruimten: zijn </a:t>
            </a:r>
            <a:r>
              <a:rPr lang="nl-NL" dirty="0" err="1"/>
              <a:t>gevult</a:t>
            </a:r>
            <a:r>
              <a:rPr lang="nl-NL" dirty="0"/>
              <a:t> met lucht of water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91105B9-112D-40B3-A67C-1B2F81BA0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669" y="2222287"/>
            <a:ext cx="4448175" cy="423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535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7F00C1-BD28-4A4E-A5EE-7EB5ED5DE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korrels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C2C68B-033B-4229-B2A8-2D0FA3B81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het </a:t>
            </a:r>
            <a:r>
              <a:rPr lang="en-US" dirty="0" err="1"/>
              <a:t>cytoplasma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korrels</a:t>
            </a:r>
            <a:r>
              <a:rPr lang="en-US" dirty="0"/>
              <a:t> </a:t>
            </a:r>
            <a:r>
              <a:rPr lang="en-US" dirty="0" err="1"/>
              <a:t>zitten</a:t>
            </a:r>
            <a:r>
              <a:rPr lang="en-US" dirty="0"/>
              <a:t> </a:t>
            </a:r>
          </a:p>
          <a:p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:</a:t>
            </a:r>
          </a:p>
          <a:p>
            <a:r>
              <a:rPr lang="en-US" dirty="0" err="1"/>
              <a:t>Bladgroenkorrels</a:t>
            </a:r>
            <a:r>
              <a:rPr lang="en-US" dirty="0"/>
              <a:t>: </a:t>
            </a:r>
            <a:r>
              <a:rPr lang="en-US" dirty="0" err="1"/>
              <a:t>geven</a:t>
            </a:r>
            <a:r>
              <a:rPr lang="en-US" dirty="0"/>
              <a:t> </a:t>
            </a:r>
            <a:r>
              <a:rPr lang="en-US" dirty="0" err="1"/>
              <a:t>bladeren</a:t>
            </a:r>
            <a:r>
              <a:rPr lang="en-US" dirty="0"/>
              <a:t> van </a:t>
            </a:r>
            <a:r>
              <a:rPr lang="en-US" dirty="0" err="1"/>
              <a:t>planten</a:t>
            </a:r>
            <a:r>
              <a:rPr lang="en-US" dirty="0"/>
              <a:t> de </a:t>
            </a:r>
            <a:r>
              <a:rPr lang="en-US" dirty="0" err="1"/>
              <a:t>groenen</a:t>
            </a:r>
            <a:r>
              <a:rPr lang="en-US" dirty="0"/>
              <a:t> </a:t>
            </a:r>
            <a:r>
              <a:rPr lang="en-US" dirty="0" err="1"/>
              <a:t>kleur</a:t>
            </a:r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bladgroenkorrels</a:t>
            </a:r>
            <a:r>
              <a:rPr lang="en-US" dirty="0"/>
              <a:t> </a:t>
            </a:r>
            <a:r>
              <a:rPr lang="en-US" dirty="0" err="1"/>
              <a:t>vindt</a:t>
            </a:r>
            <a:r>
              <a:rPr lang="en-US" dirty="0"/>
              <a:t> </a:t>
            </a:r>
            <a:r>
              <a:rPr lang="en-US" dirty="0" err="1"/>
              <a:t>fotocynthese</a:t>
            </a:r>
            <a:r>
              <a:rPr lang="en-US" dirty="0"/>
              <a:t> </a:t>
            </a:r>
            <a:r>
              <a:rPr lang="en-US" dirty="0" err="1"/>
              <a:t>plaats</a:t>
            </a:r>
            <a:endParaRPr lang="en-US" dirty="0"/>
          </a:p>
          <a:p>
            <a:r>
              <a:rPr lang="en-US" dirty="0" err="1"/>
              <a:t>Kleurstofkorrels</a:t>
            </a:r>
            <a:r>
              <a:rPr lang="en-US" dirty="0"/>
              <a:t>: </a:t>
            </a:r>
            <a:r>
              <a:rPr lang="en-US" dirty="0" err="1"/>
              <a:t>geeft</a:t>
            </a:r>
            <a:r>
              <a:rPr lang="en-US" dirty="0"/>
              <a:t> de </a:t>
            </a:r>
            <a:r>
              <a:rPr lang="en-US" dirty="0" err="1"/>
              <a:t>vrucht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bloemen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opvallende</a:t>
            </a:r>
            <a:r>
              <a:rPr lang="en-US" dirty="0"/>
              <a:t>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: </a:t>
            </a:r>
            <a:r>
              <a:rPr lang="en-US" dirty="0" err="1"/>
              <a:t>gele</a:t>
            </a:r>
            <a:r>
              <a:rPr lang="en-US" dirty="0"/>
              <a:t>, </a:t>
            </a:r>
            <a:r>
              <a:rPr lang="en-US" dirty="0" err="1"/>
              <a:t>oranje</a:t>
            </a:r>
            <a:r>
              <a:rPr lang="en-US" dirty="0"/>
              <a:t> of rode </a:t>
            </a:r>
            <a:r>
              <a:rPr lang="en-US" dirty="0" err="1"/>
              <a:t>kleur</a:t>
            </a:r>
            <a:endParaRPr lang="en-US" dirty="0"/>
          </a:p>
          <a:p>
            <a:r>
              <a:rPr lang="en-US" dirty="0" err="1"/>
              <a:t>Zetmeelkorrels</a:t>
            </a:r>
            <a:r>
              <a:rPr lang="en-US" dirty="0"/>
              <a:t>: </a:t>
            </a:r>
            <a:r>
              <a:rPr lang="en-US" dirty="0" err="1"/>
              <a:t>kleurloos</a:t>
            </a:r>
            <a:r>
              <a:rPr lang="en-US" dirty="0"/>
              <a:t>, </a:t>
            </a:r>
            <a:r>
              <a:rPr lang="en-US" dirty="0" err="1"/>
              <a:t>zitten</a:t>
            </a:r>
            <a:r>
              <a:rPr lang="en-US" dirty="0"/>
              <a:t> In </a:t>
            </a:r>
            <a:r>
              <a:rPr lang="en-US" dirty="0" err="1"/>
              <a:t>aardappelen</a:t>
            </a:r>
            <a:r>
              <a:rPr lang="en-US" dirty="0"/>
              <a:t>. In </a:t>
            </a:r>
            <a:r>
              <a:rPr lang="en-US" dirty="0" err="1"/>
              <a:t>zetmeelkorrels</a:t>
            </a:r>
            <a:r>
              <a:rPr lang="en-US" dirty="0"/>
              <a:t> zit </a:t>
            </a:r>
            <a:r>
              <a:rPr lang="en-US" dirty="0" err="1"/>
              <a:t>zetmeel</a:t>
            </a:r>
            <a:r>
              <a:rPr lang="en-US" dirty="0"/>
              <a:t> </a:t>
            </a:r>
            <a:r>
              <a:rPr lang="en-US" dirty="0" err="1"/>
              <a:t>opgeslagen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5569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8823A9-43E9-4B24-AD4D-FB774CABC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 </a:t>
            </a:r>
            <a:r>
              <a:rPr lang="en-US" dirty="0" err="1"/>
              <a:t>gebeurt</a:t>
            </a:r>
            <a:r>
              <a:rPr lang="en-US" dirty="0"/>
              <a:t> </a:t>
            </a:r>
            <a:r>
              <a:rPr lang="en-US" dirty="0" err="1"/>
              <a:t>hier</a:t>
            </a:r>
            <a:r>
              <a:rPr lang="en-US" dirty="0"/>
              <a:t>?</a:t>
            </a:r>
            <a:endParaRPr lang="nl-NL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1D7F4838-C971-4F00-B8FD-1BBBFB37B7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5304" y="2222500"/>
            <a:ext cx="5961392" cy="363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844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174</Words>
  <Application>Microsoft Office PowerPoint</Application>
  <PresentationFormat>Breedbeeld</PresentationFormat>
  <Paragraphs>22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Citeerbaar</vt:lpstr>
      <vt:lpstr>Biologie thema 1 basisstof 4 cellen</vt:lpstr>
      <vt:lpstr>Dierlijke cellen</vt:lpstr>
      <vt:lpstr>Plantaardige cellen</vt:lpstr>
      <vt:lpstr>korrels</vt:lpstr>
      <vt:lpstr>Wat gebeurt hier?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Biologie thema 1 basisstof 4 cellen</dc:title>
  <dc:creator>Sjoerd Paauwe</dc:creator>
  <cp:lastModifiedBy>Sjoerd Paauwe</cp:lastModifiedBy>
  <cp:revision>4</cp:revision>
  <dcterms:created xsi:type="dcterms:W3CDTF">2020-07-12T10:54:43Z</dcterms:created>
  <dcterms:modified xsi:type="dcterms:W3CDTF">2020-07-12T17:23:56Z</dcterms:modified>
</cp:coreProperties>
</file>